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71">
          <p15:clr>
            <a:srgbClr val="A4A3A4"/>
          </p15:clr>
        </p15:guide>
        <p15:guide id="2" pos="5484">
          <p15:clr>
            <a:srgbClr val="A4A3A4"/>
          </p15:clr>
        </p15:guide>
        <p15:guide id="3" pos="918">
          <p15:clr>
            <a:srgbClr val="A4A3A4"/>
          </p15:clr>
        </p15:guide>
        <p15:guide id="4" pos="3115">
          <p15:clr>
            <a:srgbClr val="A4A3A4"/>
          </p15:clr>
        </p15:guide>
        <p15:guide id="5" pos="33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C13F"/>
    <a:srgbClr val="8CD12F"/>
    <a:srgbClr val="D771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426" y="82"/>
      </p:cViewPr>
      <p:guideLst>
        <p:guide orient="horz" pos="1771"/>
        <p:guide pos="5484"/>
        <p:guide pos="918"/>
        <p:guide pos="3115"/>
        <p:guide pos="33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3397-1DF7-429C-AF66-F2F8C9FBEF08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D4636-91E5-41D6-A35A-43E75B3F49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4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008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67000" y="3048000"/>
            <a:ext cx="6172200" cy="1470025"/>
          </a:xfrm>
        </p:spPr>
        <p:txBody>
          <a:bodyPr>
            <a:normAutofit/>
          </a:bodyPr>
          <a:lstStyle>
            <a:lvl1pPr algn="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747331"/>
            <a:ext cx="6172200" cy="1752600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5943600" y="6400800"/>
            <a:ext cx="3200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304800" y="454223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350" baseline="0" dirty="0" smtClean="0"/>
              <a:t>2015 ASIA PACIFIC MEETING OF ISMPP</a:t>
            </a:r>
            <a:endParaRPr lang="en-US" sz="1400" b="1" spc="350" baseline="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867400"/>
            <a:ext cx="1162530" cy="846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70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7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9143998" cy="685799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2856" y="2041170"/>
            <a:ext cx="6742994" cy="1123951"/>
          </a:xfrm>
        </p:spPr>
        <p:txBody>
          <a:bodyPr lIns="411480" anchor="b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2856" y="3206748"/>
            <a:ext cx="6742994" cy="1500187"/>
          </a:xfrm>
        </p:spPr>
        <p:txBody>
          <a:bodyPr lIns="411480" anchor="t">
            <a:norm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267" y="1600200"/>
            <a:ext cx="3465689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60622" y="1600200"/>
            <a:ext cx="3437466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50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7324" y="1614136"/>
            <a:ext cx="3487739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7324" y="2330098"/>
            <a:ext cx="3487739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72088" y="1614136"/>
            <a:ext cx="3414712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72088" y="2330098"/>
            <a:ext cx="3414712" cy="395128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52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519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8099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 userDrawn="1"/>
        </p:nvSpPr>
        <p:spPr>
          <a:xfrm>
            <a:off x="8756568" y="6465711"/>
            <a:ext cx="201168" cy="20116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101601"/>
            <a:ext cx="7239000" cy="10413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509888"/>
            <a:ext cx="7258050" cy="4531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ounded Rectangle 6"/>
          <p:cNvSpPr/>
          <p:nvPr userDrawn="1"/>
        </p:nvSpPr>
        <p:spPr>
          <a:xfrm>
            <a:off x="6104586" y="6465711"/>
            <a:ext cx="2500395" cy="20116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50" b="1" baseline="0" dirty="0" smtClean="0">
                <a:latin typeface="Century Gothic" panose="020B0502020202020204" pitchFamily="34" charset="0"/>
              </a:rPr>
              <a:t>2015 ASIA PACIFIC MEETING OF ISMPP</a:t>
            </a:r>
            <a:endParaRPr lang="en-US" sz="95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679811" y="6441466"/>
            <a:ext cx="354681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D613902-2BB1-4531-9746-D7A2507E2F57}" type="slidenum">
              <a:rPr lang="en-US" sz="950" b="1" smtClean="0">
                <a:solidFill>
                  <a:schemeClr val="bg1"/>
                </a:solidFill>
              </a:rPr>
              <a:pPr algn="ctr"/>
              <a:t>‹#›</a:t>
            </a:fld>
            <a:endParaRPr lang="en-US" sz="9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75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69863" indent="-169863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459" y="3133344"/>
            <a:ext cx="8615993" cy="1470025"/>
          </a:xfrm>
        </p:spPr>
        <p:txBody>
          <a:bodyPr>
            <a:noAutofit/>
          </a:bodyPr>
          <a:lstStyle/>
          <a:p>
            <a:r>
              <a:rPr lang="en-US" sz="2300" cap="all" dirty="0" smtClean="0"/>
              <a:t>Collaborating on. . .</a:t>
            </a:r>
            <a:br>
              <a:rPr lang="en-US" sz="2300" cap="all" dirty="0" smtClean="0"/>
            </a:br>
            <a:r>
              <a:rPr lang="en-US" sz="2300" cap="all" dirty="0" smtClean="0">
                <a:solidFill>
                  <a:schemeClr val="tx1"/>
                </a:solidFill>
              </a:rPr>
              <a:t>ETHICAL &amp; EFFECTIVE MEDICAL PUBLICATIONs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7340" y="4863443"/>
            <a:ext cx="6172200" cy="1363183"/>
          </a:xfrm>
        </p:spPr>
        <p:txBody>
          <a:bodyPr>
            <a:normAutofit/>
          </a:bodyPr>
          <a:lstStyle/>
          <a:p>
            <a:r>
              <a:rPr lang="en-US" sz="1200" b="0" dirty="0" smtClean="0"/>
              <a:t>Beijing</a:t>
            </a:r>
            <a:r>
              <a:rPr lang="en-US" sz="1200" b="0" dirty="0"/>
              <a:t>, </a:t>
            </a:r>
            <a:r>
              <a:rPr lang="en-US" sz="1200" b="0" dirty="0" smtClean="0"/>
              <a:t>China • August 30, 2015</a:t>
            </a:r>
            <a:endParaRPr lang="en-US" sz="1200" b="0" dirty="0"/>
          </a:p>
          <a:p>
            <a:r>
              <a:rPr lang="en-US" sz="1200" b="0" dirty="0"/>
              <a:t>Tokyo, </a:t>
            </a:r>
            <a:r>
              <a:rPr lang="en-US" sz="1200" b="0" dirty="0" smtClean="0"/>
              <a:t>Japan • September 2, 2015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8269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SMPP AP Meeting">
      <a:dk1>
        <a:srgbClr val="000000"/>
      </a:dk1>
      <a:lt1>
        <a:srgbClr val="FFFFFF"/>
      </a:lt1>
      <a:dk2>
        <a:srgbClr val="97AF05"/>
      </a:dk2>
      <a:lt2>
        <a:srgbClr val="FDEEC3"/>
      </a:lt2>
      <a:accent1>
        <a:srgbClr val="64166A"/>
      </a:accent1>
      <a:accent2>
        <a:srgbClr val="CC0000"/>
      </a:accent2>
      <a:accent3>
        <a:srgbClr val="FF8021"/>
      </a:accent3>
      <a:accent4>
        <a:srgbClr val="479600"/>
      </a:accent4>
      <a:accent5>
        <a:srgbClr val="710F0F"/>
      </a:accent5>
      <a:accent6>
        <a:srgbClr val="D83C8E"/>
      </a:accent6>
      <a:hlink>
        <a:srgbClr val="005BD3"/>
      </a:hlink>
      <a:folHlink>
        <a:srgbClr val="00194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21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Collaborating on. . . ETHICAL &amp; EFFECTIVE MEDICAL PUBLICATIONs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Morgan</dc:creator>
  <cp:lastModifiedBy>Lisa Klos</cp:lastModifiedBy>
  <cp:revision>33</cp:revision>
  <dcterms:created xsi:type="dcterms:W3CDTF">2014-11-06T19:11:59Z</dcterms:created>
  <dcterms:modified xsi:type="dcterms:W3CDTF">2015-06-11T12:26:48Z</dcterms:modified>
</cp:coreProperties>
</file>